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889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k.com/doc-48205938_695838006?hash=YKB7TYC7FsjMU1lcOU8U4oBc42KJ0t3eTzOjN5CFb2k&amp;dl=xEi6p2ZgiJRVX6BcihnD7mGuIhung2gxWrVrE7GoNr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50"/>
            <a:ext cx="1089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</a:rPr>
              <a:t>Начните с бесплатного старт‑гайда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670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Коротко объясняем, что такое электрическая цепь.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Даём список безопасных материалов для первых опытов.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Собираем первый проект «Зажги светодиод» шаг за шагом.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Скачайте </a:t>
            </a:r>
            <a:r>
              <a:rPr lang="en-US" sz="28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гайд</a:t>
            </a:r>
            <a:r>
              <a:rPr lang="en-US" sz="2800">
                <a:solidFill>
                  <a:schemeClr val="lt1"/>
                </a:solidFill>
              </a:rPr>
              <a:t> и попробуйте занятие дома до курса.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</a:rPr>
              <a:t>Понять, как устроен мир вокруг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Электроника внутри игрушек, телефонов, техники.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Ребёнок перестаёт быть только «пользователем».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Появляются вопросы и интерес к реальным устройствам.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</a:rPr>
              <a:t>Безопасный и понятный старт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600200"/>
            <a:ext cx="8229600" cy="29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Работаем с низким напряжением и детскими наборами.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Простые цепи: батарейка, лампочка, кнопка, светодиод.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В гайде — готовые правила безопасности для дома.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</a:rPr>
              <a:t>Развиваем мышление и навыки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Логика и алгоритмы через сборку схем и простые «программы».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Точность и аккуратность при работе с мелкими деталями.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Навык доводить проект от идеи до работающего устройства.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</a:rPr>
              <a:t>Общее дело ребёнка и родителей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Проект «Зажги светодиод» легко сделать вдвоём за вечер.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Родитель видит, что ребёнок умеет и где нужна помощь.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Гайд помогает мягко решить, готов ли ребёнок к курсу.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74650"/>
            <a:ext cx="1047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Шаг в большую инженерную траекторию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600200"/>
            <a:ext cx="82296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От первого светодиода — к Arduino, роботам и умным гаджетам.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Уровни 0–7: каждый год новые задачи и проекты.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Начните с бесплатного гайда, затем выберите уровень курса.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